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198E-9E8A-4765-8939-1A86C0E9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335CC-ABE9-167F-4271-5FAA32A50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BA08-17DA-203B-C57A-128D59AE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FC864-F34B-4A9F-B947-F45FD212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2C44-DAD1-1F00-1876-9158DCA3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4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D90B-9EED-AAD1-FB80-1DB6EA83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00A1E-E7C6-1022-CE25-9C9C00743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986E2-D79E-633C-E678-9552DAE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90ED4-E9B6-F052-BB83-A1161162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3472-C2B5-EFE5-7502-1608B7E5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D05B7-97C7-E198-82FD-EDAFCF547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C6831-AB1E-F94C-4D00-E87A78808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7890-CE87-8458-2FC6-E6C895A1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060D-5D41-D0C1-6755-78563CAE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9589-45F4-606F-EC7D-E7012131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9F0D-9667-B0DC-066C-F2F4C460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2929-AE54-F136-E87D-24FE1F2A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0AC93-3781-57C8-82B8-D95E0625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639E-69E9-96B0-5DA1-2F91F378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FE5AC-E093-255D-9EB5-EA17DEE7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06B4-429A-CFEF-A7FB-E556C0B4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42570-D1EC-830F-C62C-78B2ED5E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6EC6-3B32-8FA1-42FA-B18AD966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78B4-4CB0-1A80-9F77-70765E0E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B9D90-A4AD-B181-01BD-D9144245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8617-F14D-E00D-4ADA-12F2BEA5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DE44F-B9D9-ED4C-E4F7-80230B4E0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0F1BD-5B1C-1B21-64E3-165F43458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37EAD-5FA4-DC50-C718-2F04EC34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386F7-20F4-70A6-8F93-6F9D538F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B9DFC-E7D8-D8D5-0F96-E898570A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4E5-5CA1-5BDF-8DD7-65F7863A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2CE0A-9EC6-6685-4A74-81BCA2EAA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E52C9-BF67-8012-6B9F-51BC75554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772B0-08BB-738B-DBA6-3195F7097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6BE4B-F493-0A3C-204C-65EBB7B18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985FA-0628-FAB0-94C6-A3776F54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48551-6ED4-F2C8-3497-B9BD6323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FA9AE-FC0B-196B-3AEF-0FF8DF35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5D70-DB4A-7CA8-889C-ED12BC27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FDCD6-6F5D-7DB1-2395-58B8B7BD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8F0D-D70C-D717-A09E-F3D005CA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31506-C95D-DEA3-D1F6-98621ABD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B181-C21C-B436-48AA-D43F00F7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CE37A-C061-770A-360C-59DD328D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D5486-4787-8E22-AFE8-3C89EF1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0458-FA13-67E7-921F-89754899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3E856-5A1B-0ECE-9F8C-9642BF22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26AE8-AED3-8E4D-66BB-420407EC0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797AF-44ED-BF23-DCBB-6925A809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10FCB-1590-EDC5-737C-35164959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92922-35C5-9B2C-4A42-D8C35DAA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8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AFA8-EAB4-928B-AB1D-4ADD0075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8DC54-202F-64F9-F164-E42B61B49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AB011-FC41-7AB3-99C5-AA3C7267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5F6C6-09A1-5B48-64AA-0D34D7FB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6387B-07F3-183F-449D-90684A6A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F5F86-1E3D-A0AB-39E4-AC6B9392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8F8AD-218B-2C97-9ECB-9190D9D5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A992-0D64-3259-6186-9094A324D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532CF-A1CA-4FC9-4446-492A5CEF3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13CD-9A89-426B-BDFD-18ED942C0AB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4D55-1F62-04E2-1727-E6E8C558F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47E7-DEBA-6464-8443-5AC7D4C02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B816-C3F1-4423-8EC6-39863DE9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F200D-FB34-BCC1-875F-CC27F2FAB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43" y="2603243"/>
            <a:ext cx="4571627" cy="3016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50050-F26E-CD6F-5B01-C152C7E9003F}"/>
              </a:ext>
            </a:extLst>
          </p:cNvPr>
          <p:cNvSpPr txBox="1"/>
          <p:nvPr/>
        </p:nvSpPr>
        <p:spPr>
          <a:xfrm>
            <a:off x="130630" y="295475"/>
            <a:ext cx="773196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Investing in Sacramento Rental Property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Sacramento offers a promising real estate market for rental property investment. Here's a breakdown of key factors to consider for your investors: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Identifying Ideal Neighborhoods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University Area: Proximity to UC Davis and Sacramento State University attracts students and young professionals.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Midtown Sacramento: A trendy neighborhood with high demand for apartments and condos.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Downtown Sacramento: A growing urban core with job opportunities and entertainment options.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East Sacramento: A historic neighborhood with well-maintained homes and strong rental demand.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Property Type and Size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Single-Family Homes: Offer long-term stability and potential for appreciation.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Multi-Family Units: Provide higher rental income but require more management.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oogle Sans"/>
              </a:rPr>
              <a:t>Condominiums: A good option for investors seeking lower maintenance costs and easier management.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A53651-3B35-AF74-283B-3209F33F9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66A54A-8E51-C1C1-62BB-F55CDD8A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5F7D50-2A20-19C7-5FA8-A80368754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91" y="320300"/>
            <a:ext cx="918280" cy="918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7820BB-3FF1-5220-5FBF-404D04B5F7FB}"/>
              </a:ext>
            </a:extLst>
          </p:cNvPr>
          <p:cNvSpPr txBox="1"/>
          <p:nvPr/>
        </p:nvSpPr>
        <p:spPr>
          <a:xfrm>
            <a:off x="2419018" y="6531036"/>
            <a:ext cx="765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mmproperties.com | 1545 River Park Dr. #100 Sacramento CA 95816 | Darren Babby | 916.500.8188 </a:t>
            </a:r>
          </a:p>
        </p:txBody>
      </p:sp>
    </p:spTree>
    <p:extLst>
      <p:ext uri="{BB962C8B-B14F-4D97-AF65-F5344CB8AC3E}">
        <p14:creationId xmlns:p14="http://schemas.microsoft.com/office/powerpoint/2010/main" val="41947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1172A-0C15-C0F2-D73F-DEC6FF511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44" y="737119"/>
            <a:ext cx="4502800" cy="31479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B7EBBE-8637-655C-DE4D-24558E41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19" y="111073"/>
            <a:ext cx="5956099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 Financial Considerations</a:t>
            </a:r>
            <a:endParaRPr lang="en-US" altLang="en-US" sz="2400" b="1" dirty="0">
              <a:solidFill>
                <a:srgbClr val="1F1F1F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Purchase Price: Consider the property's value, potential rental income, and long-term appreciation.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Down Payment: A larger down payment can reduce monthly mortgage payments.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Closing Costs: Factor in additional costs like property taxes, insurance, and legal fees.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Rental Income: Research local rental rates to estimate potential income.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Operating Expenses: Account for property taxes, insurance, maintenance costs, and property management fees.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Cash Flow: Calculate the difference between rental income and operating expenses to determine your net income.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Due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Property Inspection: Hire a professional inspector to identify potential issues.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Rental Market Analysis: Research local rental trends, vacancy rates, and average rental prices.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Zoning Regulations: Ensure the property is zoned for residential rental use.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Tenant Screening: Implement a rigorous screening process to minimize risk.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D76B2-09F0-8DC5-860F-339AD88E7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37" y="111073"/>
            <a:ext cx="974077" cy="9740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1502A2-DA71-F056-4F26-395750124141}"/>
              </a:ext>
            </a:extLst>
          </p:cNvPr>
          <p:cNvSpPr txBox="1"/>
          <p:nvPr/>
        </p:nvSpPr>
        <p:spPr>
          <a:xfrm>
            <a:off x="1986700" y="6550223"/>
            <a:ext cx="765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mmproperties.com | 1545 River Park Dr. #100 Sacramento CA 95816 | Darren Babby | 916.500.8188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26792-E920-DA14-7DF5-E2651C8A5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05" y="3163078"/>
            <a:ext cx="5089009" cy="33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EC7607-2B81-7943-358A-183C8E6F06B9}"/>
              </a:ext>
            </a:extLst>
          </p:cNvPr>
          <p:cNvSpPr txBox="1"/>
          <p:nvPr/>
        </p:nvSpPr>
        <p:spPr>
          <a:xfrm>
            <a:off x="506963" y="895739"/>
            <a:ext cx="535577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Property Management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Self-Management: Requires time and effort but can save on management fees.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Professional Property Management: Offers expertise and relieves the burden of day-to-day tasks.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1F1F1F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1F1F1F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1F1F1F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Tax Benefits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Depreciation: Claim deductions for the property's depreciation over time.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Mortgage Interest: Deduct mortgage interest payments.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Property Taxes: Deduct property taxes paid.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7EAD-6445-7756-BC1C-0772F0B42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56" y="1272658"/>
            <a:ext cx="5140422" cy="331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33615-D028-F698-2A41-F649498B6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78" y="3303036"/>
            <a:ext cx="4730643" cy="3476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04FBEF-2C84-3F27-1FF3-816C75FC5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23" y="205275"/>
            <a:ext cx="989044" cy="989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BB4751-1AD6-EB4C-491E-F8255144D917}"/>
              </a:ext>
            </a:extLst>
          </p:cNvPr>
          <p:cNvSpPr txBox="1"/>
          <p:nvPr/>
        </p:nvSpPr>
        <p:spPr>
          <a:xfrm>
            <a:off x="1677339" y="6310348"/>
            <a:ext cx="765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mmproperties.com | 1545 River Park Dr. #100 Sacramento CA 95816 | Darren Babby | 916.500.8188 </a:t>
            </a:r>
          </a:p>
        </p:txBody>
      </p:sp>
    </p:spTree>
    <p:extLst>
      <p:ext uri="{BB962C8B-B14F-4D97-AF65-F5344CB8AC3E}">
        <p14:creationId xmlns:p14="http://schemas.microsoft.com/office/powerpoint/2010/main" val="95000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D1E45-0E46-98A2-B7D2-1686141CE4F4}"/>
              </a:ext>
            </a:extLst>
          </p:cNvPr>
          <p:cNvSpPr txBox="1"/>
          <p:nvPr/>
        </p:nvSpPr>
        <p:spPr>
          <a:xfrm>
            <a:off x="391100" y="496899"/>
            <a:ext cx="6094562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Long-Term Strategy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Hold for Appreciation: Invest in properties with strong appreciation potential.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Fix-and-Flip: Purchase undervalued properties, renovate, and sell for a profit.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Buy and Hold: Purchase properties with stable rental income and long-term appreciation.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1F1F1F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Diversify Portfolio: Invest in multiple properties to spread risk.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Stay Informed: Keep up with local market trends and regulations.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Consult with Professionals: Seek advice from property managers, and financial advisors.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By carefully considering these factors and seeking professional advice, you can help your investor make informed decisions and build a successful rental property investment portfolio in Sacramento.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C935F-D60D-A0B3-5222-B0EA01075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92" y="860793"/>
            <a:ext cx="5378308" cy="3340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DCCAA-EEB8-17B7-603A-8B713CED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38" y="3697210"/>
            <a:ext cx="4664420" cy="2935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F60AD-CC49-AACB-C093-1A63A1F70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883" y="41527"/>
            <a:ext cx="819266" cy="819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6B6D6-232D-47ED-BFA6-6616BE2D30F4}"/>
              </a:ext>
            </a:extLst>
          </p:cNvPr>
          <p:cNvSpPr txBox="1"/>
          <p:nvPr/>
        </p:nvSpPr>
        <p:spPr>
          <a:xfrm>
            <a:off x="2656280" y="6573877"/>
            <a:ext cx="7658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mmproperties.com | 1545 River Park Dr. #100 Sacramento CA 95816 | Darren Babby | 916.500.8188 </a:t>
            </a:r>
          </a:p>
        </p:txBody>
      </p:sp>
    </p:spTree>
    <p:extLst>
      <p:ext uri="{BB962C8B-B14F-4D97-AF65-F5344CB8AC3E}">
        <p14:creationId xmlns:p14="http://schemas.microsoft.com/office/powerpoint/2010/main" val="85920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530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Darren Babby</dc:creator>
  <cp:lastModifiedBy>Darren Babby</cp:lastModifiedBy>
  <cp:revision>3</cp:revision>
  <dcterms:created xsi:type="dcterms:W3CDTF">2024-11-22T22:22:18Z</dcterms:created>
  <dcterms:modified xsi:type="dcterms:W3CDTF">2024-11-22T23:35:29Z</dcterms:modified>
</cp:coreProperties>
</file>